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6F5E32-A69E-4085-A06F-2C44405D92CD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9A6D78-79A3-4E79-B929-643AAB997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F5E32-A69E-4085-A06F-2C44405D92CD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A6D78-79A3-4E79-B929-643AAB997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06F5E32-A69E-4085-A06F-2C44405D92CD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9A6D78-79A3-4E79-B929-643AAB997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F5E32-A69E-4085-A06F-2C44405D92CD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A6D78-79A3-4E79-B929-643AAB997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6F5E32-A69E-4085-A06F-2C44405D92CD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09A6D78-79A3-4E79-B929-643AAB997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F5E32-A69E-4085-A06F-2C44405D92CD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A6D78-79A3-4E79-B929-643AAB997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F5E32-A69E-4085-A06F-2C44405D92CD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A6D78-79A3-4E79-B929-643AAB997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F5E32-A69E-4085-A06F-2C44405D92CD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A6D78-79A3-4E79-B929-643AAB997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6F5E32-A69E-4085-A06F-2C44405D92CD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A6D78-79A3-4E79-B929-643AAB997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F5E32-A69E-4085-A06F-2C44405D92CD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A6D78-79A3-4E79-B929-643AAB997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F5E32-A69E-4085-A06F-2C44405D92CD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9A6D78-79A3-4E79-B929-643AAB997D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06F5E32-A69E-4085-A06F-2C44405D92CD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09A6D78-79A3-4E79-B929-643AAB997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Napoleon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Emperor builds an Empire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Foreign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239000" cy="5007936"/>
          </a:xfrm>
        </p:spPr>
        <p:txBody>
          <a:bodyPr/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Took possession of Austrian Netherlands and parts of Italy</a:t>
            </a: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Set up a puppet government in Switzerland</a:t>
            </a: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Britain persuaded Russia, Austria, and Sweden to team up against France</a:t>
            </a: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Napoleon made his own French army</a:t>
            </a: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He then crushed his enemies in battles</a:t>
            </a:r>
          </a:p>
          <a:p>
            <a:pPr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Foreign Policies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They all signed peace treaties with France</a:t>
            </a: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Built largest European Empire since the Romans</a:t>
            </a: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Only major enemy left was Britain’s navy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Victories and Defeats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Strong- only lost one major battle</a:t>
            </a: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Battle of Trafalgar- more important than all his victories on land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Took place in 1805 off the southern coast of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spain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Horatio Nelson- commander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Admiral that defeated Napoleon defeated the larger French-Spanish fleet, showing brilliance in warfare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During the battle Nelson was wounded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Victories and Defeats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Two major results from the French fleet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Assumed the supremacy of the British navy for the next three hundred years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Forced Napoleon to give up his plans of invading Britain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Eventually, Napoleons efforts to crush Britain and lead to his own undoing</a:t>
            </a:r>
          </a:p>
          <a:p>
            <a:pPr lvl="1"/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315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Before the Louisiana Purchase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 1789- National Assembly wanted the same privileges as the people in France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Civil War: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Toussaint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L’Ouverture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- Under his control the productive colony was taken over</a:t>
            </a:r>
          </a:p>
          <a:p>
            <a:pPr lvl="1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23,000 soldiers to accomplish the task</a:t>
            </a:r>
          </a:p>
          <a:p>
            <a:pPr lvl="1">
              <a:buNone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Louisiana Purchase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US government showed interest in buying the port of New Orleans</a:t>
            </a: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Napoleon saw an opportunity to make $$</a:t>
            </a: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He was the one who offered to sell </a:t>
            </a: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1803 President bought Louisiana for 15 million </a:t>
            </a: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This was Napoleons way of getting back at the English</a:t>
            </a:r>
          </a:p>
          <a:p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he controlled by 1810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By 1812, only European countries not under his control were Britain, the Ottoman Empire, Portugal, and Sweden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Also controlled so-called “independent nations” such as Spain, and the Grand Duchy of Warsaw 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Rulers of some of these countries were his brothers and in-laws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Russia, Prussia, and Austria were loosely attached to Napoleon through alliances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Empire was huge but unstable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47</TotalTime>
  <Words>328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Napoleon </vt:lpstr>
      <vt:lpstr>Foreign Policies</vt:lpstr>
      <vt:lpstr>Foreign Policies Cont.</vt:lpstr>
      <vt:lpstr>Victories and Defeats  </vt:lpstr>
      <vt:lpstr>Victories and Defeats </vt:lpstr>
      <vt:lpstr>Before the Louisiana Purchase</vt:lpstr>
      <vt:lpstr>Louisiana Purchase</vt:lpstr>
      <vt:lpstr>What he controlled by 1810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Napoleon </dc:title>
  <dc:creator>Miller.C260</dc:creator>
  <cp:lastModifiedBy>JWUSSLER</cp:lastModifiedBy>
  <cp:revision>10</cp:revision>
  <dcterms:created xsi:type="dcterms:W3CDTF">2009-02-17T18:39:38Z</dcterms:created>
  <dcterms:modified xsi:type="dcterms:W3CDTF">2009-02-19T18:48:07Z</dcterms:modified>
</cp:coreProperties>
</file>